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8" r:id="rId5"/>
    <p:sldId id="289" r:id="rId6"/>
    <p:sldId id="259" r:id="rId7"/>
    <p:sldId id="260" r:id="rId8"/>
    <p:sldId id="261" r:id="rId9"/>
    <p:sldId id="262" r:id="rId10"/>
    <p:sldId id="263" r:id="rId11"/>
    <p:sldId id="290" r:id="rId12"/>
    <p:sldId id="264" r:id="rId13"/>
    <p:sldId id="265" r:id="rId14"/>
    <p:sldId id="266" r:id="rId15"/>
    <p:sldId id="267" r:id="rId16"/>
    <p:sldId id="268" r:id="rId17"/>
    <p:sldId id="269" r:id="rId18"/>
    <p:sldId id="295" r:id="rId19"/>
    <p:sldId id="270" r:id="rId20"/>
    <p:sldId id="271" r:id="rId21"/>
    <p:sldId id="272" r:id="rId22"/>
    <p:sldId id="291" r:id="rId23"/>
    <p:sldId id="292" r:id="rId24"/>
    <p:sldId id="273" r:id="rId25"/>
    <p:sldId id="274" r:id="rId26"/>
    <p:sldId id="275" r:id="rId27"/>
    <p:sldId id="276" r:id="rId28"/>
    <p:sldId id="277" r:id="rId29"/>
    <p:sldId id="281" r:id="rId30"/>
    <p:sldId id="282" r:id="rId31"/>
    <p:sldId id="278" r:id="rId32"/>
    <p:sldId id="279" r:id="rId33"/>
    <p:sldId id="280" r:id="rId34"/>
    <p:sldId id="285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7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pmartin.UCSNSCHOOLS\AppData\Local\Microsoft\Windows\Temporary Internet Files\Content.IE5\1KU3KPLB\il_fullxfull-115097622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 rot="20963455">
            <a:off x="-142414" y="4452956"/>
            <a:ext cx="92207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Animal Posters</a:t>
            </a:r>
            <a:endParaRPr 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-304800"/>
            <a:ext cx="868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Second Grade - 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2</a:t>
            </a:r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A</a:t>
            </a:r>
            <a:endParaRPr 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4258" t="11458" r="17466" b="14583"/>
          <a:stretch>
            <a:fillRect/>
          </a:stretch>
        </p:blipFill>
        <p:spPr bwMode="auto">
          <a:xfrm>
            <a:off x="0" y="0"/>
            <a:ext cx="9144000" cy="683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Jocelyn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9877" t="15625" r="9765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5766" t="12500" r="18075" b="14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5418" t="10417" r="15704" b="14583"/>
          <a:stretch>
            <a:fillRect/>
          </a:stretch>
        </p:blipFill>
        <p:spPr bwMode="auto">
          <a:xfrm>
            <a:off x="0" y="-21771"/>
            <a:ext cx="9144000" cy="6879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5714" t="10417" r="17830" b="14583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2222" t="11458" r="16944" b="177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14200" t="11458" r="17222" b="135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15630" t="11458" r="17432" b="14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Henry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7105" t="11458" r="17822" b="9375"/>
          <a:stretch>
            <a:fillRect/>
          </a:stretch>
        </p:blipFill>
        <p:spPr bwMode="auto">
          <a:xfrm>
            <a:off x="0" y="-111071"/>
            <a:ext cx="9144000" cy="696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3489" t="10417" r="23327" b="14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3913" t="10417" r="24617" b="14583"/>
          <a:stretch>
            <a:fillRect/>
          </a:stretch>
        </p:blipFill>
        <p:spPr bwMode="auto">
          <a:xfrm>
            <a:off x="0" y="-21771"/>
            <a:ext cx="9144000" cy="695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24848" t="11458" r="27464" b="13542"/>
          <a:stretch>
            <a:fillRect/>
          </a:stretch>
        </p:blipFill>
        <p:spPr bwMode="auto">
          <a:xfrm>
            <a:off x="0" y="-28074"/>
            <a:ext cx="9144000" cy="688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25103" t="11458" r="26309" b="1354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Fernanda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9936" t="10417" r="20797" b="14583"/>
          <a:stretch>
            <a:fillRect/>
          </a:stretch>
        </p:blipFill>
        <p:spPr bwMode="auto">
          <a:xfrm>
            <a:off x="0" y="-24938"/>
            <a:ext cx="9144000" cy="68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Marisol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0581" t="11458" r="20724" b="9375"/>
          <a:stretch>
            <a:fillRect/>
          </a:stretch>
        </p:blipFill>
        <p:spPr bwMode="auto">
          <a:xfrm>
            <a:off x="0" y="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7632" t="10417" r="27646" b="14583"/>
          <a:stretch>
            <a:fillRect/>
          </a:stretch>
        </p:blipFill>
        <p:spPr bwMode="auto">
          <a:xfrm>
            <a:off x="0" y="-21771"/>
            <a:ext cx="9144000" cy="6879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25007" t="10417" r="25798" b="14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26015" t="11458" r="25303" b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5084" t="10417" r="27499" b="14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24158" t="10417" r="24048" b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Jorge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3218" t="11458" r="11889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8987" t="11458" r="22024" b="14583"/>
          <a:stretch>
            <a:fillRect/>
          </a:stretch>
        </p:blipFill>
        <p:spPr bwMode="auto">
          <a:xfrm>
            <a:off x="0" y="65314"/>
            <a:ext cx="91440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Dulce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6861" t="10417" r="20243" b="9375"/>
          <a:stretch>
            <a:fillRect/>
          </a:stretch>
        </p:blipFill>
        <p:spPr bwMode="auto">
          <a:xfrm>
            <a:off x="0" y="-12941"/>
            <a:ext cx="9144000" cy="6974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25913" t="10417" r="25499" b="16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26437" t="11458" r="27262" b="15625"/>
          <a:stretch>
            <a:fillRect/>
          </a:stretch>
        </p:blipFill>
        <p:spPr bwMode="auto">
          <a:xfrm>
            <a:off x="0" y="-95250"/>
            <a:ext cx="9144000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27076" t="10417" r="27161" b="14583"/>
          <a:stretch>
            <a:fillRect/>
          </a:stretch>
        </p:blipFill>
        <p:spPr bwMode="auto">
          <a:xfrm>
            <a:off x="0" y="-21771"/>
            <a:ext cx="9144000" cy="6879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Cassandra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1064" t="11458" r="10777" b="9375"/>
          <a:stretch>
            <a:fillRect/>
          </a:stretch>
        </p:blipFill>
        <p:spPr bwMode="auto">
          <a:xfrm>
            <a:off x="0" y="-88392"/>
            <a:ext cx="9144000" cy="694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1752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Jose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13160" t="11458" r="14296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8057" t="11458" r="21901" b="14583"/>
          <a:stretch>
            <a:fillRect/>
          </a:stretch>
        </p:blipFill>
        <p:spPr bwMode="auto">
          <a:xfrm>
            <a:off x="0" y="21390"/>
            <a:ext cx="9144000" cy="691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7040" t="11458" r="17884" b="14583"/>
          <a:stretch>
            <a:fillRect/>
          </a:stretch>
        </p:blipFill>
        <p:spPr bwMode="auto">
          <a:xfrm>
            <a:off x="0" y="-1"/>
            <a:ext cx="9144000" cy="682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8079" t="11458" r="20156" b="14583"/>
          <a:stretch>
            <a:fillRect/>
          </a:stretch>
        </p:blipFill>
        <p:spPr bwMode="auto">
          <a:xfrm>
            <a:off x="0" y="-31296"/>
            <a:ext cx="9144000" cy="685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6001" t="11458" r="19184" b="14583"/>
          <a:stretch>
            <a:fillRect/>
          </a:stretch>
        </p:blipFill>
        <p:spPr bwMode="auto">
          <a:xfrm>
            <a:off x="0" y="-31296"/>
            <a:ext cx="9144000" cy="685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4416</TotalTime>
  <Words>14</Words>
  <Application>Microsoft Office PowerPoint</Application>
  <PresentationFormat>On-screen Show (4:3)</PresentationFormat>
  <Paragraphs>10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pmartin</dc:creator>
  <cp:lastModifiedBy>pmartin</cp:lastModifiedBy>
  <cp:revision>13</cp:revision>
  <dcterms:created xsi:type="dcterms:W3CDTF">2016-05-02T19:04:50Z</dcterms:created>
  <dcterms:modified xsi:type="dcterms:W3CDTF">2016-06-02T21:16:56Z</dcterms:modified>
</cp:coreProperties>
</file>